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66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3/15/2021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3/15/2021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3/15/2021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3/15/2021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3/15/2021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3/15/2021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3/15/2021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3/15/2021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3/15/2021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3/15/2021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679-8DC2-411C-AC55-7D19768833C9}" type="datetimeFigureOut">
              <a:rPr lang="en-US" smtClean="0"/>
              <a:pPr/>
              <a:t>3/15/2021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E679-8DC2-411C-AC55-7D19768833C9}" type="datetimeFigureOut">
              <a:rPr lang="en-US" smtClean="0"/>
              <a:pPr/>
              <a:t>3/15/2021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504F4-8FC0-49E9-B0F8-17B07040E211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00232" y="44625"/>
            <a:ext cx="5171844" cy="360039"/>
          </a:xfrm>
          <a:ln w="19050" cmpd="sng">
            <a:solidFill>
              <a:schemeClr val="accent1">
                <a:alpha val="76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1800" dirty="0" smtClean="0"/>
              <a:t>MODUL PENDAHULUAN DAN TUNTUTAN</a:t>
            </a:r>
            <a:endParaRPr lang="en-MY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4638651" y="692696"/>
            <a:ext cx="242889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Modul</a:t>
            </a:r>
            <a:r>
              <a:rPr lang="en-US" sz="1400" dirty="0" smtClean="0"/>
              <a:t> </a:t>
            </a:r>
            <a:r>
              <a:rPr lang="en-US" sz="1400" dirty="0" err="1" smtClean="0"/>
              <a:t>Pendahuluan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Tuntutan</a:t>
            </a:r>
            <a:endParaRPr lang="en-MY" sz="1400" dirty="0"/>
          </a:p>
        </p:txBody>
      </p:sp>
      <p:sp>
        <p:nvSpPr>
          <p:cNvPr id="44" name="Right Arrow 43"/>
          <p:cNvSpPr/>
          <p:nvPr/>
        </p:nvSpPr>
        <p:spPr>
          <a:xfrm rot="5400000">
            <a:off x="6092068" y="1253200"/>
            <a:ext cx="268123" cy="29924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7" name="Right Arrow 46"/>
          <p:cNvSpPr/>
          <p:nvPr/>
        </p:nvSpPr>
        <p:spPr>
          <a:xfrm rot="10800000">
            <a:off x="4788024" y="1723061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1" name="TextBox 30"/>
          <p:cNvSpPr txBox="1"/>
          <p:nvPr/>
        </p:nvSpPr>
        <p:spPr>
          <a:xfrm>
            <a:off x="1327456" y="785479"/>
            <a:ext cx="924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PORTAL</a:t>
            </a:r>
            <a:endParaRPr lang="en-MY" b="1" dirty="0"/>
          </a:p>
        </p:txBody>
      </p:sp>
      <p:sp>
        <p:nvSpPr>
          <p:cNvPr id="35" name="Right Arrow 34"/>
          <p:cNvSpPr/>
          <p:nvPr/>
        </p:nvSpPr>
        <p:spPr>
          <a:xfrm>
            <a:off x="2752955" y="697826"/>
            <a:ext cx="1714512" cy="642942"/>
          </a:xfrm>
          <a:prstGeom prst="rightArrow">
            <a:avLst/>
          </a:prstGeom>
          <a:noFill/>
          <a:ln w="28575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6" name="Flowchart: Punched Tape 35"/>
          <p:cNvSpPr/>
          <p:nvPr/>
        </p:nvSpPr>
        <p:spPr>
          <a:xfrm>
            <a:off x="4824657" y="537204"/>
            <a:ext cx="2071702" cy="865882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8" name="Rectangle 37"/>
          <p:cNvSpPr/>
          <p:nvPr/>
        </p:nvSpPr>
        <p:spPr>
          <a:xfrm>
            <a:off x="5404593" y="1541771"/>
            <a:ext cx="1643074" cy="490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PTJ PENYEDIA</a:t>
            </a:r>
          </a:p>
          <a:p>
            <a:pPr algn="ctr"/>
            <a:r>
              <a:rPr lang="en-US" sz="1400" dirty="0" smtClean="0"/>
              <a:t>(</a:t>
            </a:r>
            <a:r>
              <a:rPr lang="en-US" sz="1400" dirty="0" err="1" smtClean="0"/>
              <a:t>rekod</a:t>
            </a:r>
            <a:r>
              <a:rPr lang="en-US" sz="1400" dirty="0" smtClean="0"/>
              <a:t> </a:t>
            </a:r>
            <a:r>
              <a:rPr lang="en-US" sz="1400" dirty="0" err="1" smtClean="0"/>
              <a:t>baru</a:t>
            </a:r>
            <a:r>
              <a:rPr lang="en-US" sz="1400" dirty="0" smtClean="0"/>
              <a:t>)</a:t>
            </a:r>
            <a:endParaRPr lang="en-MY" sz="1400" dirty="0"/>
          </a:p>
        </p:txBody>
      </p:sp>
      <p:sp>
        <p:nvSpPr>
          <p:cNvPr id="41" name="Rectangle 40"/>
          <p:cNvSpPr/>
          <p:nvPr/>
        </p:nvSpPr>
        <p:spPr>
          <a:xfrm>
            <a:off x="1403648" y="1567673"/>
            <a:ext cx="965623" cy="441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PTJ PELULUS</a:t>
            </a:r>
            <a:endParaRPr lang="en-MY" sz="1400" dirty="0"/>
          </a:p>
        </p:txBody>
      </p:sp>
      <p:sp>
        <p:nvSpPr>
          <p:cNvPr id="39" name="Rectangle 38"/>
          <p:cNvSpPr/>
          <p:nvPr/>
        </p:nvSpPr>
        <p:spPr>
          <a:xfrm>
            <a:off x="3419872" y="1530157"/>
            <a:ext cx="1096384" cy="478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BN PENGESAH</a:t>
            </a:r>
            <a:endParaRPr lang="en-MY" sz="1400" dirty="0"/>
          </a:p>
        </p:txBody>
      </p:sp>
      <p:sp>
        <p:nvSpPr>
          <p:cNvPr id="40" name="Right Arrow 39"/>
          <p:cNvSpPr/>
          <p:nvPr/>
        </p:nvSpPr>
        <p:spPr>
          <a:xfrm rot="10800000">
            <a:off x="2699793" y="174626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" name="Cloud 1"/>
          <p:cNvSpPr/>
          <p:nvPr/>
        </p:nvSpPr>
        <p:spPr>
          <a:xfrm>
            <a:off x="1043608" y="697826"/>
            <a:ext cx="1512168" cy="67741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A0F4060D-8668-4FBE-ACD7-3094612D14E6}"/>
              </a:ext>
            </a:extLst>
          </p:cNvPr>
          <p:cNvSpPr/>
          <p:nvPr/>
        </p:nvSpPr>
        <p:spPr>
          <a:xfrm>
            <a:off x="2677200" y="3036320"/>
            <a:ext cx="1643074" cy="4046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JAB PENYEMAK</a:t>
            </a:r>
            <a:endParaRPr lang="en-MY" sz="16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68687774-DD31-4CDD-BE0B-E3FF003A12FF}"/>
              </a:ext>
            </a:extLst>
          </p:cNvPr>
          <p:cNvSpPr txBox="1"/>
          <p:nvPr/>
        </p:nvSpPr>
        <p:spPr>
          <a:xfrm>
            <a:off x="84912" y="2430127"/>
            <a:ext cx="2054062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Permohonan</a:t>
            </a:r>
            <a:r>
              <a:rPr lang="en-US" sz="1400" dirty="0" smtClean="0"/>
              <a:t> AP58 (a)</a:t>
            </a:r>
          </a:p>
        </p:txBody>
      </p:sp>
      <p:sp>
        <p:nvSpPr>
          <p:cNvPr id="46" name="Right Arrow 49">
            <a:extLst>
              <a:ext uri="{FF2B5EF4-FFF2-40B4-BE49-F238E27FC236}">
                <a16:creationId xmlns:a16="http://schemas.microsoft.com/office/drawing/2014/main" xmlns="" id="{5D6B271A-401F-48BD-9AD7-767FE8A10BFC}"/>
              </a:ext>
            </a:extLst>
          </p:cNvPr>
          <p:cNvSpPr/>
          <p:nvPr/>
        </p:nvSpPr>
        <p:spPr>
          <a:xfrm>
            <a:off x="2138974" y="309578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0" name="Right Arrow 49">
            <a:extLst>
              <a:ext uri="{FF2B5EF4-FFF2-40B4-BE49-F238E27FC236}">
                <a16:creationId xmlns:a16="http://schemas.microsoft.com/office/drawing/2014/main" xmlns="" id="{B4B48DCB-DDC4-425C-9BAE-782CAC70D6EA}"/>
              </a:ext>
            </a:extLst>
          </p:cNvPr>
          <p:cNvSpPr/>
          <p:nvPr/>
        </p:nvSpPr>
        <p:spPr>
          <a:xfrm>
            <a:off x="4420334" y="3083964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1" name="Rectangle 50"/>
          <p:cNvSpPr/>
          <p:nvPr/>
        </p:nvSpPr>
        <p:spPr>
          <a:xfrm>
            <a:off x="257428" y="2917193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PTJ PENYEDIA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rekod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)</a:t>
            </a:r>
            <a:endParaRPr lang="en-MY" dirty="0"/>
          </a:p>
        </p:txBody>
      </p:sp>
      <p:grpSp>
        <p:nvGrpSpPr>
          <p:cNvPr id="10" name="Group 9"/>
          <p:cNvGrpSpPr/>
          <p:nvPr/>
        </p:nvGrpSpPr>
        <p:grpSpPr>
          <a:xfrm>
            <a:off x="4804864" y="2060848"/>
            <a:ext cx="4039050" cy="2402569"/>
            <a:chOff x="4814908" y="2060848"/>
            <a:chExt cx="4149580" cy="2251991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xmlns="" id="{A67FDD63-14CE-43AC-993F-822111879B20}"/>
                </a:ext>
              </a:extLst>
            </p:cNvPr>
            <p:cNvSpPr/>
            <p:nvPr/>
          </p:nvSpPr>
          <p:spPr>
            <a:xfrm>
              <a:off x="4950297" y="2937848"/>
              <a:ext cx="1643074" cy="40468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BN </a:t>
              </a:r>
              <a:r>
                <a:rPr lang="en-US" sz="1600" dirty="0" smtClean="0"/>
                <a:t>PELULUS</a:t>
              </a:r>
              <a:endParaRPr lang="en-US" sz="1600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5923890" y="2060848"/>
              <a:ext cx="1931615" cy="357256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MODUL BAJET</a:t>
              </a:r>
              <a:endParaRPr lang="en-MY" sz="1400" dirty="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xmlns="" id="{A67FDD63-14CE-43AC-993F-822111879B20}"/>
                </a:ext>
              </a:extLst>
            </p:cNvPr>
            <p:cNvSpPr/>
            <p:nvPr/>
          </p:nvSpPr>
          <p:spPr>
            <a:xfrm>
              <a:off x="7212502" y="2893048"/>
              <a:ext cx="1643074" cy="40468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PKN PELULUS</a:t>
              </a:r>
              <a:endParaRPr lang="en-US" sz="1600" dirty="0"/>
            </a:p>
          </p:txBody>
        </p:sp>
        <p:sp>
          <p:nvSpPr>
            <p:cNvPr id="55" name="Right Brace 54"/>
            <p:cNvSpPr/>
            <p:nvPr/>
          </p:nvSpPr>
          <p:spPr>
            <a:xfrm>
              <a:off x="6723517" y="2852936"/>
              <a:ext cx="260293" cy="1193160"/>
            </a:xfrm>
            <a:prstGeom prst="rightBrac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xmlns="" id="{68687774-DD31-4CDD-BE0B-E3FF003A12FF}"/>
                </a:ext>
              </a:extLst>
            </p:cNvPr>
            <p:cNvSpPr txBox="1"/>
            <p:nvPr/>
          </p:nvSpPr>
          <p:spPr>
            <a:xfrm>
              <a:off x="6983810" y="3469015"/>
              <a:ext cx="1980678" cy="843824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err="1"/>
                <a:t>Jika</a:t>
              </a:r>
              <a:r>
                <a:rPr lang="en-US" sz="1050" dirty="0"/>
                <a:t> </a:t>
              </a:r>
              <a:r>
                <a:rPr lang="en-US" sz="1050" dirty="0" err="1"/>
                <a:t>memerlukan</a:t>
              </a:r>
              <a:r>
                <a:rPr lang="en-US" sz="1050" dirty="0"/>
                <a:t> </a:t>
              </a:r>
              <a:r>
                <a:rPr lang="en-US" sz="1050" dirty="0" err="1"/>
                <a:t>kelulusan</a:t>
              </a:r>
              <a:r>
                <a:rPr lang="en-US" sz="1050" dirty="0"/>
                <a:t> </a:t>
              </a:r>
              <a:r>
                <a:rPr lang="en-US" sz="1050" dirty="0" err="1"/>
                <a:t>khas</a:t>
              </a:r>
              <a:endParaRPr lang="en-US" sz="1050" dirty="0"/>
            </a:p>
            <a:p>
              <a:pPr algn="ctr"/>
              <a:r>
                <a:rPr lang="en-US" sz="1050" dirty="0" err="1"/>
                <a:t>i</a:t>
              </a:r>
              <a:r>
                <a:rPr lang="en-US" sz="1050" dirty="0"/>
                <a:t>- </a:t>
              </a:r>
              <a:r>
                <a:rPr lang="en-US" sz="1050" dirty="0" err="1"/>
                <a:t>Tahun</a:t>
              </a:r>
              <a:r>
                <a:rPr lang="en-US" sz="1050" dirty="0"/>
                <a:t> AP58(a) </a:t>
              </a:r>
              <a:r>
                <a:rPr lang="en-US" sz="1050" dirty="0" err="1"/>
                <a:t>kurang</a:t>
              </a:r>
              <a:r>
                <a:rPr lang="en-US" sz="1050" dirty="0"/>
                <a:t>  </a:t>
              </a:r>
              <a:r>
                <a:rPr lang="en-US" sz="1050" dirty="0" err="1"/>
                <a:t>atau</a:t>
              </a:r>
              <a:r>
                <a:rPr lang="en-US" sz="1050" dirty="0"/>
                <a:t> </a:t>
              </a:r>
              <a:r>
                <a:rPr lang="en-US" sz="1050" dirty="0" err="1"/>
                <a:t>sama</a:t>
              </a:r>
              <a:r>
                <a:rPr lang="en-US" sz="1050" dirty="0"/>
                <a:t> 2 </a:t>
              </a:r>
              <a:r>
                <a:rPr lang="en-US" sz="1050" dirty="0" err="1"/>
                <a:t>tahun</a:t>
              </a:r>
              <a:r>
                <a:rPr lang="en-US" sz="1050" dirty="0"/>
                <a:t> </a:t>
              </a:r>
              <a:r>
                <a:rPr lang="en-US" sz="1050" dirty="0" err="1"/>
                <a:t>dari</a:t>
              </a:r>
              <a:r>
                <a:rPr lang="en-US" sz="1050" dirty="0"/>
                <a:t> </a:t>
              </a:r>
              <a:r>
                <a:rPr lang="en-US" sz="1050" dirty="0" err="1"/>
                <a:t>tahun</a:t>
              </a:r>
              <a:r>
                <a:rPr lang="en-US" sz="1050" dirty="0"/>
                <a:t> </a:t>
              </a:r>
              <a:r>
                <a:rPr lang="en-US" sz="1050" dirty="0" err="1"/>
                <a:t>semasa</a:t>
              </a:r>
              <a:endParaRPr lang="en-US" sz="1050" dirty="0"/>
            </a:p>
            <a:p>
              <a:pPr algn="ctr"/>
              <a:r>
                <a:rPr lang="en-US" sz="1050" dirty="0"/>
                <a:t>ii – Over budget AP58(a)</a:t>
              </a:r>
            </a:p>
          </p:txBody>
        </p:sp>
        <p:sp>
          <p:nvSpPr>
            <p:cNvPr id="61" name="Rectangle: Rounded Corners 5">
              <a:extLst>
                <a:ext uri="{FF2B5EF4-FFF2-40B4-BE49-F238E27FC236}">
                  <a16:creationId xmlns:a16="http://schemas.microsoft.com/office/drawing/2014/main" xmlns="" id="{2CCB1969-4368-4C6C-A1AC-4E1EDA2CCED0}"/>
                </a:ext>
              </a:extLst>
            </p:cNvPr>
            <p:cNvSpPr/>
            <p:nvPr/>
          </p:nvSpPr>
          <p:spPr>
            <a:xfrm>
              <a:off x="4814908" y="2060848"/>
              <a:ext cx="4149580" cy="2228212"/>
            </a:xfrm>
            <a:prstGeom prst="round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68687774-DD31-4CDD-BE0B-E3FF003A12FF}"/>
                </a:ext>
              </a:extLst>
            </p:cNvPr>
            <p:cNvSpPr txBox="1"/>
            <p:nvPr/>
          </p:nvSpPr>
          <p:spPr>
            <a:xfrm>
              <a:off x="5007657" y="2492896"/>
              <a:ext cx="3878999" cy="288487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00" dirty="0"/>
                <a:t>Kelulusan Permohonan </a:t>
              </a:r>
              <a:r>
                <a:rPr lang="it-IT" sz="1400" dirty="0" smtClean="0"/>
                <a:t>AP58(a)</a:t>
              </a:r>
              <a:endParaRPr lang="en-MY" sz="1400" dirty="0"/>
            </a:p>
          </p:txBody>
        </p:sp>
      </p:grpSp>
      <p:sp>
        <p:nvSpPr>
          <p:cNvPr id="63" name="Right Arrow 62"/>
          <p:cNvSpPr/>
          <p:nvPr/>
        </p:nvSpPr>
        <p:spPr>
          <a:xfrm rot="6803641">
            <a:off x="1350904" y="2066608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4" name="Rectangle 63"/>
          <p:cNvSpPr/>
          <p:nvPr/>
        </p:nvSpPr>
        <p:spPr>
          <a:xfrm>
            <a:off x="2216708" y="4005064"/>
            <a:ext cx="113115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PTJ PENYEDIA</a:t>
            </a:r>
          </a:p>
          <a:p>
            <a:pPr algn="ctr"/>
            <a:r>
              <a:rPr lang="en-US" sz="1400" dirty="0" smtClean="0"/>
              <a:t>(</a:t>
            </a:r>
            <a:r>
              <a:rPr lang="en-US" sz="1400" dirty="0" err="1" smtClean="0"/>
              <a:t>rekod</a:t>
            </a:r>
            <a:r>
              <a:rPr lang="en-US" sz="1400" dirty="0" smtClean="0"/>
              <a:t> </a:t>
            </a:r>
            <a:r>
              <a:rPr lang="en-US" sz="1400" dirty="0" err="1" smtClean="0"/>
              <a:t>baru</a:t>
            </a:r>
            <a:r>
              <a:rPr lang="en-US" sz="1400" dirty="0" smtClean="0"/>
              <a:t>)</a:t>
            </a:r>
            <a:endParaRPr lang="en-MY" sz="1400" dirty="0"/>
          </a:p>
        </p:txBody>
      </p:sp>
      <p:sp>
        <p:nvSpPr>
          <p:cNvPr id="65" name="Rectangle 64"/>
          <p:cNvSpPr/>
          <p:nvPr/>
        </p:nvSpPr>
        <p:spPr>
          <a:xfrm>
            <a:off x="503600" y="4008917"/>
            <a:ext cx="112832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PTJ PENYEMAK</a:t>
            </a:r>
            <a:endParaRPr lang="en-MY" sz="1400" dirty="0"/>
          </a:p>
        </p:txBody>
      </p:sp>
      <p:sp>
        <p:nvSpPr>
          <p:cNvPr id="66" name="Rectangle 65"/>
          <p:cNvSpPr/>
          <p:nvPr/>
        </p:nvSpPr>
        <p:spPr>
          <a:xfrm>
            <a:off x="970826" y="5520242"/>
            <a:ext cx="1428760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PTJ PELULUS</a:t>
            </a:r>
          </a:p>
        </p:txBody>
      </p:sp>
      <p:sp>
        <p:nvSpPr>
          <p:cNvPr id="67" name="Oval 66"/>
          <p:cNvSpPr/>
          <p:nvPr/>
        </p:nvSpPr>
        <p:spPr>
          <a:xfrm>
            <a:off x="6516216" y="4653136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MODUL AKAUN BELUM BAYAR (AP)</a:t>
            </a:r>
            <a:endParaRPr lang="en-MY" sz="1200" b="1" dirty="0"/>
          </a:p>
        </p:txBody>
      </p:sp>
      <p:sp>
        <p:nvSpPr>
          <p:cNvPr id="68" name="Rounded Rectangle 67"/>
          <p:cNvSpPr/>
          <p:nvPr/>
        </p:nvSpPr>
        <p:spPr>
          <a:xfrm>
            <a:off x="6813938" y="6323423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1078965" y="6024360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3995936" y="4671968"/>
            <a:ext cx="1714512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MODUL PENGURUSAN TUNAI (CM)</a:t>
            </a:r>
            <a:endParaRPr lang="en-MY" sz="1200" b="1" dirty="0"/>
          </a:p>
        </p:txBody>
      </p:sp>
      <p:sp>
        <p:nvSpPr>
          <p:cNvPr id="71" name="Rectangle 70"/>
          <p:cNvSpPr/>
          <p:nvPr/>
        </p:nvSpPr>
        <p:spPr>
          <a:xfrm>
            <a:off x="4128449" y="5435544"/>
            <a:ext cx="1428760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BN PELULUS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4235606" y="5923175"/>
            <a:ext cx="1214446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POSTING </a:t>
            </a:r>
          </a:p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CETAK EFT</a:t>
            </a:r>
            <a:endParaRPr lang="en-MY" sz="1100" b="1" dirty="0">
              <a:solidFill>
                <a:schemeClr val="bg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874286" y="4827427"/>
            <a:ext cx="1714512" cy="642942"/>
          </a:xfrm>
          <a:prstGeom prst="ellipse">
            <a:avLst/>
          </a:prstGeom>
          <a:solidFill>
            <a:schemeClr val="accent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MODUL AKAUN BELUM BAYAR (AP)</a:t>
            </a:r>
            <a:endParaRPr lang="en-MY" sz="1200" b="1" dirty="0"/>
          </a:p>
        </p:txBody>
      </p:sp>
      <p:sp>
        <p:nvSpPr>
          <p:cNvPr id="74" name="Rectangle 73"/>
          <p:cNvSpPr/>
          <p:nvPr/>
        </p:nvSpPr>
        <p:spPr>
          <a:xfrm>
            <a:off x="6588224" y="5341981"/>
            <a:ext cx="1585122" cy="4261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PTJ PENYEDIA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6773562" y="5891597"/>
            <a:ext cx="1214446" cy="2857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CARIAN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1067761" y="6364189"/>
            <a:ext cx="1214446" cy="4286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CETAK BAUCER BAYARAN</a:t>
            </a:r>
            <a:endParaRPr lang="en-MY" sz="1100" b="1" dirty="0">
              <a:solidFill>
                <a:schemeClr val="tx1"/>
              </a:solidFill>
            </a:endParaRPr>
          </a:p>
        </p:txBody>
      </p:sp>
      <p:sp>
        <p:nvSpPr>
          <p:cNvPr id="78" name="Right Arrow 77"/>
          <p:cNvSpPr/>
          <p:nvPr/>
        </p:nvSpPr>
        <p:spPr>
          <a:xfrm rot="9496486">
            <a:off x="3667078" y="4083272"/>
            <a:ext cx="657714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9" name="TextBox 78"/>
          <p:cNvSpPr txBox="1"/>
          <p:nvPr/>
        </p:nvSpPr>
        <p:spPr>
          <a:xfrm>
            <a:off x="1155062" y="3645024"/>
            <a:ext cx="1571636" cy="30777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Arahan</a:t>
            </a:r>
            <a:r>
              <a:rPr lang="en-US" sz="1400" dirty="0" smtClean="0"/>
              <a:t> </a:t>
            </a:r>
            <a:r>
              <a:rPr lang="en-US" sz="1400" dirty="0" err="1" smtClean="0"/>
              <a:t>Bayaran</a:t>
            </a:r>
            <a:endParaRPr lang="en-MY" sz="1400" dirty="0"/>
          </a:p>
        </p:txBody>
      </p:sp>
      <p:sp>
        <p:nvSpPr>
          <p:cNvPr id="82" name="Right Arrow 81"/>
          <p:cNvSpPr/>
          <p:nvPr/>
        </p:nvSpPr>
        <p:spPr>
          <a:xfrm rot="1382545">
            <a:off x="704568" y="4706890"/>
            <a:ext cx="339435" cy="28572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3" name="Right Arrow 82"/>
          <p:cNvSpPr/>
          <p:nvPr/>
        </p:nvSpPr>
        <p:spPr>
          <a:xfrm rot="10800000">
            <a:off x="1693098" y="4205979"/>
            <a:ext cx="357190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4" name="Right Arrow 83"/>
          <p:cNvSpPr/>
          <p:nvPr/>
        </p:nvSpPr>
        <p:spPr>
          <a:xfrm>
            <a:off x="2825520" y="4940180"/>
            <a:ext cx="1142544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5" name="Right Arrow 84"/>
          <p:cNvSpPr/>
          <p:nvPr/>
        </p:nvSpPr>
        <p:spPr>
          <a:xfrm>
            <a:off x="5796136" y="5239688"/>
            <a:ext cx="515381" cy="28575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111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MODUL PENDAHULUAN DAN TUNTUTAN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PEROLEHAN</dc:title>
  <dc:creator>Norliana Ab Rahim</dc:creator>
  <cp:lastModifiedBy>Siti Mudmainnah  binti. Mazani</cp:lastModifiedBy>
  <cp:revision>42</cp:revision>
  <dcterms:created xsi:type="dcterms:W3CDTF">2016-11-26T14:21:39Z</dcterms:created>
  <dcterms:modified xsi:type="dcterms:W3CDTF">2021-03-15T08:12:40Z</dcterms:modified>
</cp:coreProperties>
</file>